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58" r:id="rId4"/>
    <p:sldId id="274" r:id="rId5"/>
    <p:sldId id="259" r:id="rId6"/>
    <p:sldId id="260" r:id="rId7"/>
    <p:sldId id="261" r:id="rId8"/>
    <p:sldId id="271" r:id="rId9"/>
    <p:sldId id="262" r:id="rId10"/>
    <p:sldId id="263" r:id="rId11"/>
    <p:sldId id="264" r:id="rId12"/>
    <p:sldId id="265" r:id="rId13"/>
    <p:sldId id="268" r:id="rId14"/>
    <p:sldId id="266" r:id="rId15"/>
    <p:sldId id="267" r:id="rId16"/>
    <p:sldId id="269" r:id="rId17"/>
    <p:sldId id="270" r:id="rId18"/>
    <p:sldId id="273" r:id="rId19"/>
    <p:sldId id="272" r:id="rId20"/>
    <p:sldId id="275" r:id="rId21"/>
    <p:sldId id="276" r:id="rId22"/>
    <p:sldId id="277" r:id="rId23"/>
  </p:sldIdLst>
  <p:sldSz cx="12188825" cy="6858000"/>
  <p:notesSz cx="6858000" cy="9144000"/>
  <p:defaultTextStyle>
    <a:defPPr>
      <a:defRPr lang="en-US"/>
    </a:defPPr>
    <a:lvl1pPr marL="0" algn="l" defTabSz="1029454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1pPr>
    <a:lvl2pPr marL="514727" algn="l" defTabSz="1029454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2pPr>
    <a:lvl3pPr marL="1029454" algn="l" defTabSz="1029454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3pPr>
    <a:lvl4pPr marL="1544181" algn="l" defTabSz="1029454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4pPr>
    <a:lvl5pPr marL="2058908" algn="l" defTabSz="1029454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5pPr>
    <a:lvl6pPr marL="2573635" algn="l" defTabSz="1029454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6pPr>
    <a:lvl7pPr marL="3088362" algn="l" defTabSz="1029454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7pPr>
    <a:lvl8pPr marL="3603090" algn="l" defTabSz="1029454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8pPr>
    <a:lvl9pPr marL="4117816" algn="l" defTabSz="1029454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6457" autoAdjust="0"/>
  </p:normalViewPr>
  <p:slideViewPr>
    <p:cSldViewPr>
      <p:cViewPr varScale="1">
        <p:scale>
          <a:sx n="89" d="100"/>
          <a:sy n="89" d="100"/>
        </p:scale>
        <p:origin x="-1398" y="-90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515EFE-008B-47E9-9476-6627D4B010B4}" type="datetimeFigureOut">
              <a:rPr lang="en-US" smtClean="0"/>
              <a:t>3/22/2013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50FA2C-5585-4949-805A-E2F68A247B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4990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Introduce group</a:t>
            </a:r>
            <a:r>
              <a:rPr lang="en-US" baseline="0" dirty="0" smtClean="0"/>
              <a:t> </a:t>
            </a:r>
            <a:r>
              <a:rPr lang="en-US" baseline="0" dirty="0" smtClean="0"/>
              <a:t>members:</a:t>
            </a:r>
          </a:p>
          <a:p>
            <a:endParaRPr lang="en-US" baseline="0" dirty="0" smtClean="0"/>
          </a:p>
          <a:p>
            <a:r>
              <a:rPr lang="en-US" baseline="0" dirty="0" smtClean="0"/>
              <a:t>Adam</a:t>
            </a:r>
          </a:p>
          <a:p>
            <a:r>
              <a:rPr lang="en-US" baseline="0" dirty="0" smtClean="0"/>
              <a:t>Prairie Rose</a:t>
            </a:r>
          </a:p>
          <a:p>
            <a:r>
              <a:rPr lang="en-US" baseline="0" dirty="0" smtClean="0"/>
              <a:t>Mark</a:t>
            </a:r>
            <a:endParaRPr lang="en-US" baseline="0" dirty="0" smtClean="0"/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50FA2C-5585-4949-805A-E2F68A247BA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2370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 first person free-running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parkour</a:t>
            </a:r>
            <a:r>
              <a:rPr lang="en-US" baseline="0" dirty="0" smtClean="0"/>
              <a:t> game.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Locked in a first person view for all actions in the game, including rolling, </a:t>
            </a:r>
            <a:r>
              <a:rPr lang="en-US" baseline="0" dirty="0" err="1" smtClean="0"/>
              <a:t>platforming</a:t>
            </a:r>
            <a:r>
              <a:rPr lang="en-US" baseline="0" dirty="0" smtClean="0"/>
              <a:t>, and sliding down zip lines.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50FA2C-5585-4949-805A-E2F68A247BA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7215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Play trailer:</a:t>
            </a:r>
          </a:p>
          <a:p>
            <a:r>
              <a:rPr lang="en-US" dirty="0" smtClean="0"/>
              <a:t>http://www.youtube.com/watch?v=D7VJ4lP-05A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50FA2C-5585-4949-805A-E2F68A247BA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9200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Some contend</a:t>
            </a:r>
            <a:r>
              <a:rPr lang="en-US" baseline="0" dirty="0" smtClean="0"/>
              <a:t> that these games aren’t even games. When you don’t “do” anything, shoot anything, or solve a puzzle, is it really a “game”? </a:t>
            </a:r>
          </a:p>
          <a:p>
            <a:endParaRPr lang="en-US" baseline="0" dirty="0" smtClean="0"/>
          </a:p>
          <a:p>
            <a:r>
              <a:rPr lang="en-US" baseline="0" dirty="0" smtClean="0"/>
              <a:t>More importantly though, “does that even matter?”</a:t>
            </a:r>
          </a:p>
          <a:p>
            <a:endParaRPr lang="en-US" baseline="0" dirty="0" smtClean="0"/>
          </a:p>
          <a:p>
            <a:r>
              <a:rPr lang="en-US" dirty="0" smtClean="0"/>
              <a:t>These</a:t>
            </a:r>
            <a:r>
              <a:rPr lang="en-US" baseline="0" dirty="0" smtClean="0"/>
              <a:t> experiences are defining a new genre of interactive entertainment – and are becoming critically acclaimed in the process.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50FA2C-5585-4949-805A-E2F68A247BA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9350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Journey, released in March of 2012, won several Game</a:t>
            </a:r>
            <a:r>
              <a:rPr lang="en-US" baseline="0" dirty="0" smtClean="0"/>
              <a:t> of the Year awards – including 4 BAFTA (British Academy of Film and Television Arts) </a:t>
            </a:r>
          </a:p>
          <a:p>
            <a:endParaRPr lang="en-US" baseline="0" dirty="0" smtClean="0"/>
          </a:p>
          <a:p>
            <a:r>
              <a:rPr lang="en-US" baseline="0" dirty="0" smtClean="0"/>
              <a:t>In Journey, you explore a desert on your way up a mountain. You don’t solve any puzzles, shoot anything, platform, or kill anything. You walk and explore.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Yes, that’s it.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50FA2C-5585-4949-805A-E2F68A247BA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0990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 what can we take away from this?</a:t>
            </a:r>
          </a:p>
          <a:p>
            <a:endParaRPr lang="en-US" dirty="0" smtClean="0"/>
          </a:p>
          <a:p>
            <a:r>
              <a:rPr lang="en-US" dirty="0" smtClean="0"/>
              <a:t>Environmental</a:t>
            </a:r>
            <a:r>
              <a:rPr lang="en-US" baseline="0" dirty="0" smtClean="0"/>
              <a:t> exploration can exist as gameplay and narrative. This is inherently engaging without the need to shoot or kill things.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First person perspective gives this exploration an intimate and affecting feel.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50FA2C-5585-4949-805A-E2F68A247BA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218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Control metaphors touch devices are stuck around physical controllers.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We</a:t>
            </a:r>
            <a:r>
              <a:rPr lang="en-US" baseline="0" dirty="0" smtClean="0"/>
              <a:t> need new metaphors.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50FA2C-5585-4949-805A-E2F68A247BA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2091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Accelerometer,</a:t>
            </a:r>
            <a:r>
              <a:rPr lang="en-US" baseline="0" dirty="0" smtClean="0"/>
              <a:t> gestures, Google </a:t>
            </a:r>
            <a:r>
              <a:rPr lang="en-US" baseline="0" dirty="0" err="1" smtClean="0"/>
              <a:t>Skymap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50FA2C-5585-4949-805A-E2F68A247BA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9209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Introduced at</a:t>
            </a:r>
            <a:r>
              <a:rPr lang="en-US" baseline="0" dirty="0" smtClean="0"/>
              <a:t> CES this year, the NVIDIA Shield – a </a:t>
            </a:r>
            <a:r>
              <a:rPr lang="en-US" baseline="0" dirty="0" err="1" smtClean="0"/>
              <a:t>Tegra</a:t>
            </a:r>
            <a:r>
              <a:rPr lang="en-US" baseline="0" dirty="0" smtClean="0"/>
              <a:t> 4 mobile device running Android Jellybean</a:t>
            </a:r>
          </a:p>
          <a:p>
            <a:endParaRPr lang="en-US" baseline="0" dirty="0" smtClean="0"/>
          </a:p>
          <a:p>
            <a:r>
              <a:rPr lang="en-US" baseline="0" dirty="0" smtClean="0"/>
              <a:t>GTX 680 desktop GPU can render to the device over a broadband network connection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50FA2C-5585-4949-805A-E2F68A247BA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27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Why is this device a good idea?</a:t>
            </a:r>
          </a:p>
          <a:p>
            <a:endParaRPr lang="en-US" dirty="0" smtClean="0"/>
          </a:p>
          <a:p>
            <a:r>
              <a:rPr lang="en-US" dirty="0" smtClean="0"/>
              <a:t>High</a:t>
            </a:r>
            <a:r>
              <a:rPr lang="en-US" baseline="0" dirty="0" smtClean="0"/>
              <a:t> quality graphics</a:t>
            </a:r>
          </a:p>
          <a:p>
            <a:r>
              <a:rPr lang="en-US" baseline="0" dirty="0" smtClean="0"/>
              <a:t>Interesting control scheme between analog controller and touchscreen display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50FA2C-5585-4949-805A-E2F68A247BA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2289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Our project is broken down into</a:t>
            </a:r>
            <a:r>
              <a:rPr lang="en-US" baseline="0" dirty="0" smtClean="0"/>
              <a:t> two major components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50FA2C-5585-4949-805A-E2F68A247BA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9245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NVIDIA hasn’t done</a:t>
            </a:r>
            <a:r>
              <a:rPr lang="en-US" baseline="0" dirty="0" smtClean="0"/>
              <a:t> a production run of the SHIELD yet, so we can get one </a:t>
            </a:r>
            <a:r>
              <a:rPr lang="en-US" baseline="0" dirty="0" smtClean="0">
                <a:sym typeface="Wingdings" pitchFamily="2" charset="2"/>
              </a:rPr>
              <a:t>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50FA2C-5585-4949-805A-E2F68A247BA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5121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Instead, we can do something similar…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50FA2C-5585-4949-805A-E2F68A247BA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5933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One we figured</a:t>
            </a:r>
            <a:r>
              <a:rPr lang="en-US" baseline="0" dirty="0" smtClean="0"/>
              <a:t> out the </a:t>
            </a:r>
            <a:r>
              <a:rPr lang="en-US" baseline="0" dirty="0" smtClean="0"/>
              <a:t>hardware solution, </a:t>
            </a:r>
            <a:r>
              <a:rPr lang="en-US" baseline="0" dirty="0" smtClean="0"/>
              <a:t>we started thinking about how we were going to create </a:t>
            </a:r>
            <a:r>
              <a:rPr lang="en-US" baseline="0" dirty="0" smtClean="0"/>
              <a:t>content</a:t>
            </a:r>
            <a:r>
              <a:rPr lang="en-US" baseline="0" dirty="0" smtClean="0"/>
              <a:t>.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There are a number of excellent engines and authoring tools out there, all of which are </a:t>
            </a:r>
            <a:r>
              <a:rPr lang="en-US" baseline="0" dirty="0" smtClean="0"/>
              <a:t>free </a:t>
            </a:r>
            <a:r>
              <a:rPr lang="en-US" baseline="0" dirty="0" smtClean="0"/>
              <a:t>for the type of product we are building.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50FA2C-5585-4949-805A-E2F68A247BA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6161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looked to current titles for inspiration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50FA2C-5585-4949-805A-E2F68A247BA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4071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 first</a:t>
            </a:r>
            <a:r>
              <a:rPr lang="en-US" baseline="0" dirty="0" smtClean="0"/>
              <a:t> person “splatter”.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Explore a 3D world throwing paint to reveal the shape of the world.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50FA2C-5585-4949-805A-E2F68A247BA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0682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162" y="2130427"/>
            <a:ext cx="10360501" cy="147002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324" y="3886200"/>
            <a:ext cx="8532178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514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29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441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589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736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88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60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1178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A6139-2222-42C7-97D9-D44432FB3AF4}" type="datetimeFigureOut">
              <a:rPr lang="en-US" smtClean="0"/>
              <a:t>3/22/2013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5CE6E-C6A3-4B2B-A327-09D08E0495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2139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A6139-2222-42C7-97D9-D44432FB3AF4}" type="datetimeFigureOut">
              <a:rPr lang="en-US" smtClean="0"/>
              <a:t>3/22/2013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5CE6E-C6A3-4B2B-A327-09D08E0495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3954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274639"/>
            <a:ext cx="2742485" cy="5851526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441" y="274639"/>
            <a:ext cx="8024310" cy="5851526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A6139-2222-42C7-97D9-D44432FB3AF4}" type="datetimeFigureOut">
              <a:rPr lang="en-US" smtClean="0"/>
              <a:t>3/22/2013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5CE6E-C6A3-4B2B-A327-09D08E0495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4427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A6139-2222-42C7-97D9-D44432FB3AF4}" type="datetimeFigureOut">
              <a:rPr lang="en-US" smtClean="0"/>
              <a:t>3/22/2013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5CE6E-C6A3-4B2B-A327-09D08E0495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05535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2834" y="4406901"/>
            <a:ext cx="10360501" cy="1362075"/>
          </a:xfrm>
        </p:spPr>
        <p:txBody>
          <a:bodyPr anchor="t"/>
          <a:lstStyle>
            <a:lvl1pPr algn="l">
              <a:defRPr sz="45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2834" y="2906713"/>
            <a:ext cx="10360501" cy="1500187"/>
          </a:xfrm>
        </p:spPr>
        <p:txBody>
          <a:bodyPr anchor="b"/>
          <a:lstStyle>
            <a:lvl1pPr marL="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514727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10294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54418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205890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57363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30883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60309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411781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A6139-2222-42C7-97D9-D44432FB3AF4}" type="datetimeFigureOut">
              <a:rPr lang="en-US" smtClean="0"/>
              <a:t>3/22/2013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5CE6E-C6A3-4B2B-A327-09D08E0495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9205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441" y="1600202"/>
            <a:ext cx="5383398" cy="4525963"/>
          </a:xfrm>
        </p:spPr>
        <p:txBody>
          <a:bodyPr/>
          <a:lstStyle>
            <a:lvl1pPr>
              <a:defRPr sz="3100"/>
            </a:lvl1pPr>
            <a:lvl2pPr>
              <a:defRPr sz="2700"/>
            </a:lvl2pPr>
            <a:lvl3pPr>
              <a:defRPr sz="22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5986" y="1600202"/>
            <a:ext cx="5383398" cy="4525963"/>
          </a:xfrm>
        </p:spPr>
        <p:txBody>
          <a:bodyPr/>
          <a:lstStyle>
            <a:lvl1pPr>
              <a:defRPr sz="3100"/>
            </a:lvl1pPr>
            <a:lvl2pPr>
              <a:defRPr sz="2700"/>
            </a:lvl2pPr>
            <a:lvl3pPr>
              <a:defRPr sz="22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A6139-2222-42C7-97D9-D44432FB3AF4}" type="datetimeFigureOut">
              <a:rPr lang="en-US" smtClean="0"/>
              <a:t>3/22/2013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5CE6E-C6A3-4B2B-A327-09D08E0495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8610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535115"/>
            <a:ext cx="5385515" cy="639763"/>
          </a:xfrm>
        </p:spPr>
        <p:txBody>
          <a:bodyPr anchor="b"/>
          <a:lstStyle>
            <a:lvl1pPr marL="0" indent="0">
              <a:buNone/>
              <a:defRPr sz="2700" b="1"/>
            </a:lvl1pPr>
            <a:lvl2pPr marL="514727" indent="0">
              <a:buNone/>
              <a:defRPr sz="2200" b="1"/>
            </a:lvl2pPr>
            <a:lvl3pPr marL="1029454" indent="0">
              <a:buNone/>
              <a:defRPr sz="2000" b="1"/>
            </a:lvl3pPr>
            <a:lvl4pPr marL="1544181" indent="0">
              <a:buNone/>
              <a:defRPr sz="1800" b="1"/>
            </a:lvl4pPr>
            <a:lvl5pPr marL="2058908" indent="0">
              <a:buNone/>
              <a:defRPr sz="1800" b="1"/>
            </a:lvl5pPr>
            <a:lvl6pPr marL="2573635" indent="0">
              <a:buNone/>
              <a:defRPr sz="1800" b="1"/>
            </a:lvl6pPr>
            <a:lvl7pPr marL="3088362" indent="0">
              <a:buNone/>
              <a:defRPr sz="1800" b="1"/>
            </a:lvl7pPr>
            <a:lvl8pPr marL="3603090" indent="0">
              <a:buNone/>
              <a:defRPr sz="1800" b="1"/>
            </a:lvl8pPr>
            <a:lvl9pPr marL="4117816" indent="0">
              <a:buNone/>
              <a:defRPr sz="18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41" y="2174874"/>
            <a:ext cx="5385515" cy="3951289"/>
          </a:xfrm>
        </p:spPr>
        <p:txBody>
          <a:bodyPr/>
          <a:lstStyle>
            <a:lvl1pPr>
              <a:defRPr sz="27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1756" y="1535115"/>
            <a:ext cx="5387630" cy="639763"/>
          </a:xfrm>
        </p:spPr>
        <p:txBody>
          <a:bodyPr anchor="b"/>
          <a:lstStyle>
            <a:lvl1pPr marL="0" indent="0">
              <a:buNone/>
              <a:defRPr sz="2700" b="1"/>
            </a:lvl1pPr>
            <a:lvl2pPr marL="514727" indent="0">
              <a:buNone/>
              <a:defRPr sz="2200" b="1"/>
            </a:lvl2pPr>
            <a:lvl3pPr marL="1029454" indent="0">
              <a:buNone/>
              <a:defRPr sz="2000" b="1"/>
            </a:lvl3pPr>
            <a:lvl4pPr marL="1544181" indent="0">
              <a:buNone/>
              <a:defRPr sz="1800" b="1"/>
            </a:lvl4pPr>
            <a:lvl5pPr marL="2058908" indent="0">
              <a:buNone/>
              <a:defRPr sz="1800" b="1"/>
            </a:lvl5pPr>
            <a:lvl6pPr marL="2573635" indent="0">
              <a:buNone/>
              <a:defRPr sz="1800" b="1"/>
            </a:lvl6pPr>
            <a:lvl7pPr marL="3088362" indent="0">
              <a:buNone/>
              <a:defRPr sz="1800" b="1"/>
            </a:lvl7pPr>
            <a:lvl8pPr marL="3603090" indent="0">
              <a:buNone/>
              <a:defRPr sz="1800" b="1"/>
            </a:lvl8pPr>
            <a:lvl9pPr marL="4117816" indent="0">
              <a:buNone/>
              <a:defRPr sz="18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1756" y="2174874"/>
            <a:ext cx="5387630" cy="3951289"/>
          </a:xfrm>
        </p:spPr>
        <p:txBody>
          <a:bodyPr/>
          <a:lstStyle>
            <a:lvl1pPr>
              <a:defRPr sz="27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A6139-2222-42C7-97D9-D44432FB3AF4}" type="datetimeFigureOut">
              <a:rPr lang="en-US" smtClean="0"/>
              <a:t>3/22/2013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5CE6E-C6A3-4B2B-A327-09D08E0495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7271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A6139-2222-42C7-97D9-D44432FB3AF4}" type="datetimeFigureOut">
              <a:rPr lang="en-US" smtClean="0"/>
              <a:t>3/22/2013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5CE6E-C6A3-4B2B-A327-09D08E0495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2811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A6139-2222-42C7-97D9-D44432FB3AF4}" type="datetimeFigureOut">
              <a:rPr lang="en-US" smtClean="0"/>
              <a:t>3/22/2013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5CE6E-C6A3-4B2B-A327-09D08E0495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0817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4" y="273050"/>
            <a:ext cx="4010040" cy="1162052"/>
          </a:xfrm>
        </p:spPr>
        <p:txBody>
          <a:bodyPr anchor="b"/>
          <a:lstStyle>
            <a:lvl1pPr algn="l">
              <a:defRPr sz="22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5492" y="273054"/>
            <a:ext cx="6813892" cy="5853113"/>
          </a:xfrm>
        </p:spPr>
        <p:txBody>
          <a:bodyPr/>
          <a:lstStyle>
            <a:lvl1pPr>
              <a:defRPr sz="3600"/>
            </a:lvl1pPr>
            <a:lvl2pPr>
              <a:defRPr sz="3100"/>
            </a:lvl2pPr>
            <a:lvl3pPr>
              <a:defRPr sz="270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444" y="1435104"/>
            <a:ext cx="4010040" cy="4691063"/>
          </a:xfrm>
        </p:spPr>
        <p:txBody>
          <a:bodyPr/>
          <a:lstStyle>
            <a:lvl1pPr marL="0" indent="0">
              <a:buNone/>
              <a:defRPr sz="1600"/>
            </a:lvl1pPr>
            <a:lvl2pPr marL="514727" indent="0">
              <a:buNone/>
              <a:defRPr sz="1300"/>
            </a:lvl2pPr>
            <a:lvl3pPr marL="1029454" indent="0">
              <a:buNone/>
              <a:defRPr sz="1100"/>
            </a:lvl3pPr>
            <a:lvl4pPr marL="1544181" indent="0">
              <a:buNone/>
              <a:defRPr sz="1000"/>
            </a:lvl4pPr>
            <a:lvl5pPr marL="2058908" indent="0">
              <a:buNone/>
              <a:defRPr sz="1000"/>
            </a:lvl5pPr>
            <a:lvl6pPr marL="2573635" indent="0">
              <a:buNone/>
              <a:defRPr sz="1000"/>
            </a:lvl6pPr>
            <a:lvl7pPr marL="3088362" indent="0">
              <a:buNone/>
              <a:defRPr sz="1000"/>
            </a:lvl7pPr>
            <a:lvl8pPr marL="3603090" indent="0">
              <a:buNone/>
              <a:defRPr sz="1000"/>
            </a:lvl8pPr>
            <a:lvl9pPr marL="4117816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A6139-2222-42C7-97D9-D44432FB3AF4}" type="datetimeFigureOut">
              <a:rPr lang="en-US" smtClean="0"/>
              <a:t>3/22/2013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5CE6E-C6A3-4B2B-A327-09D08E0495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5630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096" y="4800600"/>
            <a:ext cx="7313295" cy="566739"/>
          </a:xfrm>
        </p:spPr>
        <p:txBody>
          <a:bodyPr anchor="b"/>
          <a:lstStyle>
            <a:lvl1pPr algn="l">
              <a:defRPr sz="22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096" y="612774"/>
            <a:ext cx="7313295" cy="4114800"/>
          </a:xfrm>
        </p:spPr>
        <p:txBody>
          <a:bodyPr/>
          <a:lstStyle>
            <a:lvl1pPr marL="0" indent="0">
              <a:buNone/>
              <a:defRPr sz="3600"/>
            </a:lvl1pPr>
            <a:lvl2pPr marL="514727" indent="0">
              <a:buNone/>
              <a:defRPr sz="3100"/>
            </a:lvl2pPr>
            <a:lvl3pPr marL="1029454" indent="0">
              <a:buNone/>
              <a:defRPr sz="2700"/>
            </a:lvl3pPr>
            <a:lvl4pPr marL="1544181" indent="0">
              <a:buNone/>
              <a:defRPr sz="2200"/>
            </a:lvl4pPr>
            <a:lvl5pPr marL="2058908" indent="0">
              <a:buNone/>
              <a:defRPr sz="2200"/>
            </a:lvl5pPr>
            <a:lvl6pPr marL="2573635" indent="0">
              <a:buNone/>
              <a:defRPr sz="2200"/>
            </a:lvl6pPr>
            <a:lvl7pPr marL="3088362" indent="0">
              <a:buNone/>
              <a:defRPr sz="2200"/>
            </a:lvl7pPr>
            <a:lvl8pPr marL="3603090" indent="0">
              <a:buNone/>
              <a:defRPr sz="2200"/>
            </a:lvl8pPr>
            <a:lvl9pPr marL="4117816" indent="0">
              <a:buNone/>
              <a:defRPr sz="22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096" y="5367340"/>
            <a:ext cx="7313295" cy="804863"/>
          </a:xfrm>
        </p:spPr>
        <p:txBody>
          <a:bodyPr/>
          <a:lstStyle>
            <a:lvl1pPr marL="0" indent="0">
              <a:buNone/>
              <a:defRPr sz="1600"/>
            </a:lvl1pPr>
            <a:lvl2pPr marL="514727" indent="0">
              <a:buNone/>
              <a:defRPr sz="1300"/>
            </a:lvl2pPr>
            <a:lvl3pPr marL="1029454" indent="0">
              <a:buNone/>
              <a:defRPr sz="1100"/>
            </a:lvl3pPr>
            <a:lvl4pPr marL="1544181" indent="0">
              <a:buNone/>
              <a:defRPr sz="1000"/>
            </a:lvl4pPr>
            <a:lvl5pPr marL="2058908" indent="0">
              <a:buNone/>
              <a:defRPr sz="1000"/>
            </a:lvl5pPr>
            <a:lvl6pPr marL="2573635" indent="0">
              <a:buNone/>
              <a:defRPr sz="1000"/>
            </a:lvl6pPr>
            <a:lvl7pPr marL="3088362" indent="0">
              <a:buNone/>
              <a:defRPr sz="1000"/>
            </a:lvl7pPr>
            <a:lvl8pPr marL="3603090" indent="0">
              <a:buNone/>
              <a:defRPr sz="1000"/>
            </a:lvl8pPr>
            <a:lvl9pPr marL="4117816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A6139-2222-42C7-97D9-D44432FB3AF4}" type="datetimeFigureOut">
              <a:rPr lang="en-US" smtClean="0"/>
              <a:t>3/22/2013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5CE6E-C6A3-4B2B-A327-09D08E0495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3113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442" y="274639"/>
            <a:ext cx="10969942" cy="1143000"/>
          </a:xfrm>
          <a:prstGeom prst="rect">
            <a:avLst/>
          </a:prstGeom>
        </p:spPr>
        <p:txBody>
          <a:bodyPr vert="horz" lIns="102945" tIns="51473" rIns="102945" bIns="51473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2" y="1600202"/>
            <a:ext cx="10969942" cy="4525963"/>
          </a:xfrm>
          <a:prstGeom prst="rect">
            <a:avLst/>
          </a:prstGeom>
        </p:spPr>
        <p:txBody>
          <a:bodyPr vert="horz" lIns="102945" tIns="51473" rIns="102945" bIns="51473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442" y="6356350"/>
            <a:ext cx="2844059" cy="365126"/>
          </a:xfrm>
          <a:prstGeom prst="rect">
            <a:avLst/>
          </a:prstGeom>
        </p:spPr>
        <p:txBody>
          <a:bodyPr vert="horz" lIns="102945" tIns="51473" rIns="102945" bIns="51473" rtlCol="0" anchor="ctr"/>
          <a:lstStyle>
            <a:lvl1pPr algn="l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8A6139-2222-42C7-97D9-D44432FB3AF4}" type="datetimeFigureOut">
              <a:rPr lang="en-US" smtClean="0"/>
              <a:t>3/22/2013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4516" y="6356350"/>
            <a:ext cx="3859794" cy="365126"/>
          </a:xfrm>
          <a:prstGeom prst="rect">
            <a:avLst/>
          </a:prstGeom>
        </p:spPr>
        <p:txBody>
          <a:bodyPr vert="horz" lIns="102945" tIns="51473" rIns="102945" bIns="51473" rtlCol="0" anchor="ctr"/>
          <a:lstStyle>
            <a:lvl1pPr algn="ct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5325" y="6356350"/>
            <a:ext cx="2844059" cy="365126"/>
          </a:xfrm>
          <a:prstGeom prst="rect">
            <a:avLst/>
          </a:prstGeom>
        </p:spPr>
        <p:txBody>
          <a:bodyPr vert="horz" lIns="102945" tIns="51473" rIns="102945" bIns="51473" rtlCol="0" anchor="ctr"/>
          <a:lstStyle>
            <a:lvl1pPr algn="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25CE6E-C6A3-4B2B-A327-09D08E0495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739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1029454" rtl="0" eaLnBrk="1" latinLnBrk="0" hangingPunct="1">
        <a:spcBef>
          <a:spcPct val="0"/>
        </a:spcBef>
        <a:buNone/>
        <a:defRPr sz="4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86045" indent="-386045" algn="l" defTabSz="1029454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836431" indent="-321705" algn="l" defTabSz="1029454" rtl="0" eaLnBrk="1" latinLnBrk="0" hangingPunct="1">
        <a:spcBef>
          <a:spcPct val="20000"/>
        </a:spcBef>
        <a:buFont typeface="Arial" pitchFamily="34" charset="0"/>
        <a:buChar char="–"/>
        <a:defRPr sz="3100" kern="1200">
          <a:solidFill>
            <a:schemeClr val="tx1"/>
          </a:solidFill>
          <a:latin typeface="+mn-lt"/>
          <a:ea typeface="+mn-ea"/>
          <a:cs typeface="+mn-cs"/>
        </a:defRPr>
      </a:lvl2pPr>
      <a:lvl3pPr marL="1286818" indent="-257364" algn="l" defTabSz="1029454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1801544" indent="-257364" algn="l" defTabSz="1029454" rtl="0" eaLnBrk="1" latinLnBrk="0" hangingPunct="1">
        <a:spcBef>
          <a:spcPct val="20000"/>
        </a:spcBef>
        <a:buFont typeface="Arial" pitchFamily="34" charset="0"/>
        <a:buChar char="–"/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316272" indent="-257364" algn="l" defTabSz="1029454" rtl="0" eaLnBrk="1" latinLnBrk="0" hangingPunct="1">
        <a:spcBef>
          <a:spcPct val="20000"/>
        </a:spcBef>
        <a:buFont typeface="Arial" pitchFamily="34" charset="0"/>
        <a:buChar char="»"/>
        <a:defRPr sz="2200" kern="1200">
          <a:solidFill>
            <a:schemeClr val="tx1"/>
          </a:solidFill>
          <a:latin typeface="+mn-lt"/>
          <a:ea typeface="+mn-ea"/>
          <a:cs typeface="+mn-cs"/>
        </a:defRPr>
      </a:lvl5pPr>
      <a:lvl6pPr marL="2830999" indent="-257364" algn="l" defTabSz="1029454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345726" indent="-257364" algn="l" defTabSz="1029454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860453" indent="-257364" algn="l" defTabSz="1029454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375180" indent="-257364" algn="l" defTabSz="1029454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29454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14727" algn="l" defTabSz="1029454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29454" algn="l" defTabSz="1029454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44181" algn="l" defTabSz="1029454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908" algn="l" defTabSz="1029454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73635" algn="l" defTabSz="1029454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88362" algn="l" defTabSz="1029454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603090" algn="l" defTabSz="1029454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117816" algn="l" defTabSz="1029454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 descr="C:\Users\acmarrs\Documents\Courses\591-mobiles\project\presentation_01\0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107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acmarrs\Documents\Courses\591-mobiles\project\presentation_01\0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53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acmarrs\Documents\Courses\591-mobiles\project\presentation_01\09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1709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acmarrs\Documents\Courses\591-mobiles\project\presentation_01\1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2626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C:\Users\acmarrs\Documents\Courses\591-mobiles\project\presentation_01\1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3634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:\Users\acmarrs\Documents\Courses\591-mobiles\project\presentation_01\1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0363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C:\Users\acmarrs\Documents\Courses\591-mobiles\project\presentation_01\1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3885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C:\Users\acmarrs\Documents\Courses\591-mobiles\project\presentation_01\1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3804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acmarrs\Documents\Courses\591-mobiles\project\presentation_01\1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7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8983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acmarrs\Documents\Courses\591-mobiles\project\presentation_01\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1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44703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 descr="C:\Users\acmarrs\Documents\Courses\591-mobiles\project\presentation_01\17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2056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C:\Users\acmarrs\Documents\Courses\591-mobiles\project\presentation_01\0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2448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acmarrs\Documents\Courses\591-mobiles\project\presentation_01\18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09424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acmarrs\Documents\Courses\591-mobiles\project\presentation_01\19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23259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acmarrs\Documents\Courses\591-mobiles\project\presentation_01\2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55605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C:\Users\acmarrs\Documents\Courses\591-mobiles\project\presentation_01\0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2286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acmarrs\Documents\Courses\591-mobiles\project\presentation_01\04.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94935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acmarrs\Documents\Courses\591-mobiles\project\presentation_01\0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2404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C:\Users\acmarrs\Documents\Courses\591-mobiles\project\presentation_01\0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061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C:\Users\acmarrs\Documents\Courses\591-mobiles\project\presentation_01\0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7398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acmarrs\Documents\Courses\591-mobiles\project\presentation_01\06.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58073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acmarrs\Documents\Courses\591-mobiles\project\presentation_01\0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8432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215</TotalTime>
  <Words>414</Words>
  <Application>Microsoft Office PowerPoint</Application>
  <PresentationFormat>Custom</PresentationFormat>
  <Paragraphs>62</Paragraphs>
  <Slides>22</Slides>
  <Notes>16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acmarrs</dc:creator>
  <cp:lastModifiedBy>acmarrs</cp:lastModifiedBy>
  <cp:revision>63</cp:revision>
  <dcterms:created xsi:type="dcterms:W3CDTF">2013-03-15T14:56:00Z</dcterms:created>
  <dcterms:modified xsi:type="dcterms:W3CDTF">2013-03-22T14:26:34Z</dcterms:modified>
</cp:coreProperties>
</file>